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7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DEBA177-5FB4-453E-A46D-F33FE420F51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F108CB3-C864-42FD-A5AC-A78A77E37B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28600"/>
            <a:ext cx="9144000" cy="747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viuk&amp;viuk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HkkX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d{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kk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&amp; 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vkB</a:t>
            </a: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ys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[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kd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&amp; 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tSusanz</a:t>
            </a: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												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6000" b="1" dirty="0">
              <a:latin typeface="Kruti Dev 010" pitchFamily="2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					}</a:t>
            </a:r>
            <a:r>
              <a:rPr kumimoji="0" lang="en-US" sz="6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kjk</a:t>
            </a: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&amp;</a:t>
            </a:r>
            <a:r>
              <a:rPr kumimoji="0" lang="en-US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izhrh</a:t>
            </a: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flag</a:t>
            </a:r>
            <a:endParaRPr kumimoji="0" lang="en-US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							</a:t>
            </a:r>
            <a:endParaRPr kumimoji="0" lang="en-US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ixth\Desktop\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sixth\Desktop\1-jainendra-kum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sixth\Desktop\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Documents and Settings\sixth\Desktop\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38600" cy="6858000"/>
          </a:xfrm>
          <a:prstGeom prst="rect">
            <a:avLst/>
          </a:prstGeom>
          <a:noFill/>
        </p:spPr>
      </p:pic>
      <p:pic>
        <p:nvPicPr>
          <p:cNvPr id="7173" name="Picture 5" descr="C:\Documents and Settings\sixth\Desktop\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sixth\Desktop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19600" cy="6858000"/>
          </a:xfrm>
          <a:prstGeom prst="rect">
            <a:avLst/>
          </a:prstGeom>
          <a:noFill/>
        </p:spPr>
      </p:pic>
      <p:pic>
        <p:nvPicPr>
          <p:cNvPr id="8195" name="Picture 3" descr="C:\Documents and Settings\sixth\Desktop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sixth\Desktop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sixth\Desktop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sixth\Desktop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sixth\Desktop\hill stati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877162"/>
            <a:ext cx="89154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dgkuh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mn~ns</a:t>
            </a:r>
            <a:r>
              <a:rPr lang="en-US" sz="3200" b="1" dirty="0" smtClean="0">
                <a:latin typeface="Kruti Dev 010" pitchFamily="2" charset="0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dgkuh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mn~ns</a:t>
            </a:r>
            <a:r>
              <a:rPr lang="en-US" sz="2800" b="1" dirty="0" smtClean="0">
                <a:latin typeface="Kruti Dev 010" pitchFamily="2" charset="0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vkt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ds ;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qx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O;kIr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LokFkZijrk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euq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";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dh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àn;ghurk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laosnu</a:t>
            </a:r>
            <a:r>
              <a:rPr lang="en-US" sz="2800" b="1" dirty="0" err="1" smtClean="0">
                <a:latin typeface="Kruti Dev 010" pitchFamily="2" charset="0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kwU;rk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rFkk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xjhch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fp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=.k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djuk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vkt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ds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yksxks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n;kyqrk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rFkk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ijksidkj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tSls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ewY;ksa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vHkko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gks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x;k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ftlds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dkj.k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fdlh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etcwj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rFkk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n;uh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fLFkfr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tw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&gt;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rs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O;fDr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dh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lgk;rk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djus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ds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ctk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mldh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fLFkfr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‘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viuk&amp;viuk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HkkX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;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crkdj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dksbZ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viuh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ftEesnkjh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cpuk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pkgrk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A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nwljkas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ds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nq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%[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k&amp;nnZ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dksbZ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ljksdkj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ugha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gksrk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gSA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;g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Hkh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lp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gS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fd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tc&amp;rc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tgk&amp;rgk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ftl&amp;frl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ij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n;k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ugh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djuh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pkfg,A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ns</a:t>
            </a:r>
            <a:r>
              <a:rPr lang="en-US" sz="2800" b="1" dirty="0" err="1" smtClean="0">
                <a:latin typeface="Kruti Dev 010" pitchFamily="2" charset="0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dky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]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ik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= ds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vuqlkj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gh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n;k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fn[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kkuk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MS Mincho" pitchFamily="49" charset="-128"/>
                <a:cs typeface="Times New Roman" pitchFamily="18" charset="0"/>
              </a:rPr>
              <a:t>mfpr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MS Mincho" pitchFamily="49" charset="-128"/>
                <a:cs typeface="Times New Roman" pitchFamily="18" charset="0"/>
              </a:rPr>
              <a:t>gSA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MS Mincho" pitchFamily="49" charset="-128"/>
                <a:cs typeface="Times New Roman" pitchFamily="18" charset="0"/>
              </a:rPr>
              <a:t>										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MS Mincho" pitchFamily="49" charset="-128"/>
                <a:cs typeface="Times New Roman" pitchFamily="18" charset="0"/>
              </a:rPr>
              <a:t>                                                        		                                                     								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600" y="1524000"/>
            <a:ext cx="86867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16600" dirty="0" smtClean="0"/>
              <a:t>/</a:t>
            </a:r>
            <a:r>
              <a:rPr lang="en-IN" sz="16600" dirty="0" err="1"/>
              <a:t>kU;okn</a:t>
            </a:r>
            <a:endParaRPr lang="en-IN" sz="16600" dirty="0"/>
          </a:p>
        </p:txBody>
      </p:sp>
    </p:spTree>
    <p:extLst>
      <p:ext uri="{BB962C8B-B14F-4D97-AF65-F5344CB8AC3E}">
        <p14:creationId xmlns:p14="http://schemas.microsoft.com/office/powerpoint/2010/main" val="3462738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131</Words>
  <Application>Microsoft Office PowerPoint</Application>
  <PresentationFormat>On-screen Show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sixth</dc:creator>
  <cp:lastModifiedBy>Sunil J. Singh</cp:lastModifiedBy>
  <cp:revision>15</cp:revision>
  <dcterms:created xsi:type="dcterms:W3CDTF">2016-06-09T12:53:44Z</dcterms:created>
  <dcterms:modified xsi:type="dcterms:W3CDTF">2016-06-23T14:00:42Z</dcterms:modified>
</cp:coreProperties>
</file>